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56" autoAdjust="0"/>
  </p:normalViewPr>
  <p:slideViewPr>
    <p:cSldViewPr>
      <p:cViewPr>
        <p:scale>
          <a:sx n="100" d="100"/>
          <a:sy n="100" d="100"/>
        </p:scale>
        <p:origin x="-3168" y="-103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ta\Desktop\Стройка 2014\презентация строительство и футбол\готово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4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ta\Desktop\Стройка 2014\презентация строительство и футбол\готовое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4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ta\Desktop\Стройка 2014\презентация строительство и футбол\готовое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1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ta\Desktop\Стройка 2014\презентация строительство и футбол\готово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069498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ta\Desktop\Стройка 2014\презентация строительство и футбол\готово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7"/>
            <a:ext cx="1069498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ta\Desktop\Стройка 2014\презентация строительство и футбол\готово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3188"/>
            <a:ext cx="1069498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ta\Desktop\Стройка 2014\презентация строительство и футбол\готово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8728"/>
            <a:ext cx="1069498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9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ta\Desktop\Стройка 2014\презентация строительство и футбол\готовое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7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ta\Desktop\Стройка 2014\презентация строительство и футбол\готово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9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ta\Desktop\Стройка 2014\презентация строительство и футбол\готовое\8 полность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ta\Desktop\Стройка 2014\презентация строительство и футбол\готово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9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Delta</dc:creator>
  <cp:lastModifiedBy>Delta</cp:lastModifiedBy>
  <cp:revision>28</cp:revision>
  <dcterms:created xsi:type="dcterms:W3CDTF">2013-11-06T09:47:44Z</dcterms:created>
  <dcterms:modified xsi:type="dcterms:W3CDTF">2014-04-10T09:19:37Z</dcterms:modified>
</cp:coreProperties>
</file>